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951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60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137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228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8661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586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92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364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992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251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46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32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23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71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43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31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A7528-B3BB-407E-AF79-9991A110C669}" type="datetimeFigureOut">
              <a:rPr lang="it-IT" smtClean="0"/>
              <a:t>21/01/2022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EFCCC6E-7F38-407D-ADC3-51653D2BDD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697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D712E9-5A2B-4863-AB9D-B4F680E3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 GRAFICA PROTOTIPO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9530748-A2D5-4EDE-ABF0-D6530F07974F}"/>
              </a:ext>
            </a:extLst>
          </p:cNvPr>
          <p:cNvSpPr txBox="1">
            <a:spLocks/>
          </p:cNvSpPr>
          <p:nvPr/>
        </p:nvSpPr>
        <p:spPr>
          <a:xfrm>
            <a:off x="677334" y="168504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9600" dirty="0" err="1"/>
              <a:t>EasyWander</a:t>
            </a:r>
            <a:endParaRPr lang="it-IT" sz="96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1FC50ECF-0A99-4766-8EC6-18BF8953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081286"/>
            <a:ext cx="8596668" cy="1960076"/>
          </a:xfrm>
        </p:spPr>
        <p:txBody>
          <a:bodyPr/>
          <a:lstStyle/>
          <a:p>
            <a:r>
              <a:rPr lang="it-IT" dirty="0"/>
              <a:t>Fiorentino Michele		0124002085</a:t>
            </a:r>
          </a:p>
          <a:p>
            <a:r>
              <a:rPr lang="it-IT" dirty="0"/>
              <a:t>Panico Gennaro		0124002115</a:t>
            </a:r>
          </a:p>
          <a:p>
            <a:r>
              <a:rPr lang="it-IT" dirty="0"/>
              <a:t>De </a:t>
            </a:r>
            <a:r>
              <a:rPr lang="it-IT" dirty="0" err="1"/>
              <a:t>Lauretis</a:t>
            </a:r>
            <a:r>
              <a:rPr lang="it-IT" dirty="0"/>
              <a:t> Dario		0124002081</a:t>
            </a:r>
          </a:p>
          <a:p>
            <a:r>
              <a:rPr lang="it-IT" dirty="0"/>
              <a:t>Iacomino Giuseppe		0124001769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B762603-E862-4557-A18D-DC8E55FEA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579" y="3765878"/>
            <a:ext cx="1539925" cy="14884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FB8BF21-4205-45C1-B0E2-49E806598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579" y="1845935"/>
            <a:ext cx="1539925" cy="15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A118531-8313-4AE9-96D3-054F3DDF2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4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CFFB962-417A-4865-BC71-4E61453EB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6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AFACA9A-FABC-46C9-BD93-A58C81513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3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8A99F9A-FBD5-400D-83D1-2680D0979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06B55C7-E3B8-46B7-9CA7-86284C860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A7B9833-F32C-4138-A906-8C189C1BE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4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4FC1E56-AD61-4E53-9B22-E6D0DEB5E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82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D1EEDA1-14A0-4986-BFB4-6FEA29FD0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2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4BF7EA3-614E-41BD-83B0-7A12F32A0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2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DC515DD-A5CD-4058-AB6E-20F85EED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4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0AADEA7-231A-4231-8571-6DB2B84BE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14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E2609D8-D946-4D3C-ADF3-0C26E164D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7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49DDA0A-84BD-49B5-8EF2-70E2714BE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7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2679294-B976-4B2E-9857-B62F7A09B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5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DA5A88-8790-44CE-BA2F-BA921463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74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DE950D-A6AA-4855-BBFF-A207957BB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16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BF8934-6A96-419A-BBBF-DCC244F54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4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A6581D2-98AF-4327-B508-C657FAF82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7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7E5609-6050-4858-9C1E-090B893EA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89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4B227A-178E-469B-BEE2-7CAC6FF4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1C6B65-8FBF-401B-891C-6FAF18272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6860D5F-F73A-4D3F-B249-BD52688E6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0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1CDC8CE-345B-4FE1-A5FA-1B935A69D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05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988894D-7987-411E-AF3A-E060096DE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9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1D8163F-1D73-447E-8B41-E96A0573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11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9DEE858-0E9C-4F68-9CAB-7338C0C0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1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3ADB863-1C1C-421C-A19C-FDF094A64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4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F13CFE8-7A22-4444-8161-728CF65B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63" y="0"/>
            <a:ext cx="3609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9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980C9DC-E3FD-4B35-B26F-948409423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09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2EB0752-E3FD-49E1-903A-28E696573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85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A71A526-8B37-40D4-B77F-1ADB68054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38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F64B829-AA6D-44C3-AFB7-A9D6E762C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B111882-2CA3-4A05-A02B-E9A4356B9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25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1D09603-8D83-425B-96D5-CBB6B5B75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7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F8D24D7-95CC-44E6-B29C-9F725A100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15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E35BA2C-420F-45C7-85F2-40078A69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76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68DD9C-F7F6-49D7-8E7E-9C9D3B49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70" y="276860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95802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C6958D6-21D8-4DA0-A466-753E60E54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8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541D152-38F4-4E33-89CD-FEE12A62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0090EC5-9E9D-4DE5-9B33-92579D723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C487F94-DC60-4ED0-974C-15DB88DB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0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544C7F3-7D55-4B03-A43F-AB7C25E78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3" y="0"/>
            <a:ext cx="3539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9875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</TotalTime>
  <Words>28</Words>
  <Application>Microsoft Office PowerPoint</Application>
  <PresentationFormat>Widescreen</PresentationFormat>
  <Paragraphs>7</Paragraphs>
  <Slides>43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7" baseType="lpstr">
      <vt:lpstr>Arial</vt:lpstr>
      <vt:lpstr>Trebuchet MS</vt:lpstr>
      <vt:lpstr>Wingdings 3</vt:lpstr>
      <vt:lpstr>Sfaccettatura</vt:lpstr>
      <vt:lpstr>PRESENTAZIONE GRAFICA PROTOTIPO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GRAFICA PROTOTIPO</dc:title>
  <dc:creator>Michele Fiorentino</dc:creator>
  <cp:lastModifiedBy>Michele Fiorentino</cp:lastModifiedBy>
  <cp:revision>3</cp:revision>
  <dcterms:created xsi:type="dcterms:W3CDTF">2022-01-21T20:51:56Z</dcterms:created>
  <dcterms:modified xsi:type="dcterms:W3CDTF">2022-01-21T21:22:02Z</dcterms:modified>
</cp:coreProperties>
</file>